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9183-D7BC-4F80-A431-2AF19AA840DD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4F7B5-D533-4639-9691-B8839F68F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143000" y="-1019175"/>
            <a:ext cx="6858000" cy="8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8813" y="0"/>
            <a:ext cx="528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143000" y="-1019175"/>
            <a:ext cx="6858000" cy="8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143000" y="-1019175"/>
            <a:ext cx="6858000" cy="8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143000" y="-1019175"/>
            <a:ext cx="6858000" cy="8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143000" y="-1019175"/>
            <a:ext cx="6858000" cy="8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143000" y="-1019175"/>
            <a:ext cx="6858000" cy="8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8813" y="0"/>
            <a:ext cx="528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7481670" cy="576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4976066" cy="645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tvwoo</dc:creator>
  <cp:lastModifiedBy>Richard Hoffmann</cp:lastModifiedBy>
  <cp:revision>2</cp:revision>
  <dcterms:created xsi:type="dcterms:W3CDTF">2018-01-09T19:35:39Z</dcterms:created>
  <dcterms:modified xsi:type="dcterms:W3CDTF">2018-02-03T20:08:42Z</dcterms:modified>
</cp:coreProperties>
</file>