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78" r:id="rId4"/>
    <p:sldId id="276" r:id="rId5"/>
    <p:sldId id="257" r:id="rId6"/>
    <p:sldId id="265" r:id="rId7"/>
    <p:sldId id="273" r:id="rId8"/>
    <p:sldId id="264" r:id="rId9"/>
    <p:sldId id="281" r:id="rId10"/>
    <p:sldId id="27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51F6-AF10-48A5-8ED1-95D2B2342FA1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Time: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0492C-AD24-497F-8C02-A7EEE1FCF6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0D2BE-3D1B-4F77-9258-36AEF55811B2}" type="datetimeFigureOut">
              <a:rPr lang="en-US" smtClean="0"/>
              <a:pPr/>
              <a:t>4/27/2014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Time: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22B73-BA08-4221-9E60-29991CBF53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F35A7-B7F7-4EF4-A7E7-8E1BF5A1FF46}" type="datetime1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3EDD-3FF4-46ED-B93E-A23F0FD43DEC}" type="datetime1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3525C-EECA-42D3-AF02-A0E8C49B9DF2}" type="datetime1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46FB5-1CBF-4823-8080-1A573644A6BD}" type="datetime1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D941F-60F0-4559-AB5A-662597FD8CE3}" type="datetime1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DCCF-061A-43AF-A628-779E12EE1DC8}" type="datetime1">
              <a:rPr lang="en-US" smtClean="0"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9A6C-36F9-4F99-A6E0-94B27CEE836D}" type="datetime1">
              <a:rPr lang="en-US" smtClean="0"/>
              <a:t>4/27/2014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3F6D-4336-4A3E-BEF2-4A730893FEE3}" type="datetime1">
              <a:rPr lang="en-US" smtClean="0"/>
              <a:t>4/27/2014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07F0-E968-4AA6-8FE0-B01AC046C50F}" type="datetime1">
              <a:rPr lang="en-US" smtClean="0"/>
              <a:t>4/27/2014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13DA-36B1-4239-835F-F6D5CEE223AB}" type="datetime1">
              <a:rPr lang="en-US" smtClean="0"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B5B4C-9552-44B7-AC17-F325851527CA}" type="datetime1">
              <a:rPr lang="en-US" smtClean="0"/>
              <a:t>4/27/2014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80519-BBF0-4413-8386-3EAF97E80A13}" type="datetime1">
              <a:rPr lang="en-US" smtClean="0"/>
              <a:t>4/27/2014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1B520-224F-4CE6-99A6-A45092A8A8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etchup.com/learn/videos" TargetMode="External"/><Relationship Id="rId2" Type="http://schemas.openxmlformats.org/officeDocument/2006/relationships/hyperlink" Target="http://www.sketchup.com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3dwarehouse.sketchu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Software</a:t>
            </a:r>
            <a:br>
              <a:rPr lang="en-US" dirty="0" smtClean="0"/>
            </a:br>
            <a:r>
              <a:rPr lang="en-US" dirty="0" smtClean="0"/>
              <a:t>For Woodworking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Dick Hoffmann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&amp;</a:t>
            </a:r>
          </a:p>
          <a:p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Rick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Mannarino</a:t>
            </a:r>
            <a:endParaRPr lang="en-US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3" descr="WWLOGO PROCES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609600"/>
            <a:ext cx="1381125" cy="1647825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1143000"/>
          </a:xfrm>
        </p:spPr>
        <p:txBody>
          <a:bodyPr/>
          <a:lstStyle/>
          <a:p>
            <a:r>
              <a:rPr lang="en-US" dirty="0" smtClean="0"/>
              <a:t>Discussion &amp; Question</a:t>
            </a:r>
            <a:endParaRPr lang="en-US" dirty="0"/>
          </a:p>
        </p:txBody>
      </p:sp>
      <p:pic>
        <p:nvPicPr>
          <p:cNvPr id="4" name="Content Placeholder 3" descr="WWLOGO PROCES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05200" y="990600"/>
            <a:ext cx="2062163" cy="246037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924800" cy="762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Goals: 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7467600" cy="5105400"/>
          </a:xfrm>
        </p:spPr>
        <p:txBody>
          <a:bodyPr>
            <a:noAutofit/>
          </a:bodyPr>
          <a:lstStyle/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CAD Overview 3D, Drafting, Turning</a:t>
            </a: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SketchUp – What’s Possible Demo, warehouse</a:t>
            </a: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 Pros &amp; Cons SketchUp vs. Turbo CAD</a:t>
            </a: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Tour of SketchUp Controls</a:t>
            </a: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Creating a credenza w/</a:t>
            </a:r>
            <a:r>
              <a:rPr lang="en-US" sz="1800" dirty="0" err="1" smtClean="0">
                <a:latin typeface="+mj-lt"/>
                <a:cs typeface="Arial" pitchFamily="34" charset="0"/>
              </a:rPr>
              <a:t>SketchUp</a:t>
            </a:r>
            <a:endParaRPr lang="en-US" sz="1800" dirty="0" smtClean="0">
              <a:latin typeface="+mj-lt"/>
              <a:cs typeface="Arial" pitchFamily="34" charset="0"/>
            </a:endParaRP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What ifs – Credenza, Cherry Table</a:t>
            </a: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Available tutorials, YouTube videos, Libraries, downloading </a:t>
            </a:r>
            <a:r>
              <a:rPr lang="en-US" sz="1800" dirty="0" err="1" smtClean="0">
                <a:latin typeface="+mj-lt"/>
                <a:cs typeface="Arial" pitchFamily="34" charset="0"/>
              </a:rPr>
              <a:t>Sketchup</a:t>
            </a:r>
            <a:endParaRPr lang="en-US" sz="1800" dirty="0" smtClean="0">
              <a:latin typeface="+mj-lt"/>
              <a:cs typeface="Arial" pitchFamily="34" charset="0"/>
            </a:endParaRPr>
          </a:p>
          <a:p>
            <a:pPr marL="914400" lvl="1" indent="-514350">
              <a:lnSpc>
                <a:spcPct val="17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1800" dirty="0" smtClean="0">
                <a:latin typeface="+mj-lt"/>
                <a:cs typeface="Arial" pitchFamily="34" charset="0"/>
              </a:rPr>
              <a:t> CAD Users Group? Library of Models</a:t>
            </a:r>
          </a:p>
          <a:p>
            <a:pPr marL="274320">
              <a:spcBef>
                <a:spcPts val="100"/>
              </a:spcBef>
              <a:buNone/>
            </a:pPr>
            <a:endParaRPr lang="en-US" sz="2000" b="1" i="1" dirty="0" smtClean="0">
              <a:solidFill>
                <a:srgbClr val="C00000"/>
              </a:solidFill>
            </a:endParaRPr>
          </a:p>
          <a:p>
            <a:pPr marL="274320">
              <a:spcBef>
                <a:spcPts val="100"/>
              </a:spcBef>
              <a:buNone/>
            </a:pPr>
            <a:r>
              <a:rPr lang="en-US" sz="2000" b="1" i="1" dirty="0" smtClean="0">
                <a:solidFill>
                  <a:srgbClr val="002060"/>
                </a:solidFill>
              </a:rPr>
              <a:t>Only with practice and getting help using the software’s tutorial videos can you become proficient with the software</a:t>
            </a:r>
            <a:r>
              <a:rPr lang="en-US" sz="2400" b="1" i="1" dirty="0" smtClean="0">
                <a:solidFill>
                  <a:srgbClr val="002060"/>
                </a:solidFill>
              </a:rPr>
              <a:t>!!</a:t>
            </a:r>
          </a:p>
          <a:p>
            <a:pPr marL="274320">
              <a:spcBef>
                <a:spcPts val="100"/>
              </a:spcBef>
              <a:buNone/>
            </a:pPr>
            <a:endParaRPr lang="en-US" sz="2000" b="1" i="1" dirty="0" smtClean="0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Woodworking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Lots of software</a:t>
            </a:r>
          </a:p>
          <a:p>
            <a:r>
              <a:rPr lang="en-US" dirty="0" smtClean="0"/>
              <a:t>3D – SketchUp  is Best </a:t>
            </a:r>
          </a:p>
          <a:p>
            <a:r>
              <a:rPr lang="en-US" dirty="0" smtClean="0"/>
              <a:t>2D </a:t>
            </a:r>
          </a:p>
          <a:p>
            <a:pPr lvl="1"/>
            <a:r>
              <a:rPr lang="en-US" dirty="0" smtClean="0"/>
              <a:t>15-20 Programs at various prices</a:t>
            </a:r>
          </a:p>
          <a:p>
            <a:pPr lvl="1"/>
            <a:r>
              <a:rPr lang="en-US" dirty="0" smtClean="0"/>
              <a:t>Lots of Art Software</a:t>
            </a:r>
          </a:p>
          <a:p>
            <a:pPr lvl="1"/>
            <a:r>
              <a:rPr lang="en-US" dirty="0" smtClean="0"/>
              <a:t>Drafting-Turbo CAD rated highest </a:t>
            </a:r>
          </a:p>
          <a:p>
            <a:r>
              <a:rPr lang="en-US" dirty="0" smtClean="0"/>
              <a:t>Turning – </a:t>
            </a:r>
          </a:p>
          <a:p>
            <a:pPr lvl="1"/>
            <a:r>
              <a:rPr lang="en-US" dirty="0" smtClean="0"/>
              <a:t>Wood Turner Pro</a:t>
            </a:r>
          </a:p>
          <a:p>
            <a:pPr lvl="1"/>
            <a:r>
              <a:rPr lang="en-US" dirty="0" smtClean="0"/>
              <a:t>Miter Saw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https://encrypted-tbn3.gstatic.com/images?q=tbn:ANd9GcRlxg5IarrJL-7-LKBPHbanThKhKiJ7IrHKEdbBJ4YvLskBcSFb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3962400"/>
            <a:ext cx="16287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Content Placeholder 3" descr="https://encrypted-tbn2.gstatic.com/images?q=tbn:ANd9GcQFYZdhetBJIcVFnO3TP71SRt1xMs1wdr_-jruwYJv39mITpEfXLxZMrUy0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600200"/>
            <a:ext cx="253365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SketchUp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000" dirty="0" smtClean="0"/>
              <a:t>Jewelry Box</a:t>
            </a:r>
          </a:p>
          <a:p>
            <a:pPr lvl="1"/>
            <a:r>
              <a:rPr lang="en-US" sz="2000" dirty="0" smtClean="0"/>
              <a:t>Axis, Measurements, Extrusion, Chamfer, </a:t>
            </a:r>
            <a:r>
              <a:rPr lang="en-US" sz="2000" dirty="0" smtClean="0"/>
              <a:t>round over, </a:t>
            </a:r>
            <a:r>
              <a:rPr lang="en-US" sz="2000" dirty="0" smtClean="0"/>
              <a:t>dimensions, viewing, materials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000" dirty="0" smtClean="0"/>
              <a:t>Turned Leg</a:t>
            </a:r>
          </a:p>
          <a:p>
            <a:pPr lvl="1"/>
            <a:r>
              <a:rPr lang="en-US" sz="2000" dirty="0" smtClean="0"/>
              <a:t>Axis, profiling tools, guidelines, </a:t>
            </a:r>
          </a:p>
          <a:p>
            <a:pPr lvl="1">
              <a:buNone/>
            </a:pPr>
            <a:r>
              <a:rPr lang="en-US" sz="2000" dirty="0" smtClean="0"/>
              <a:t>    followme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 l="32432" t="30270" r="16216" b="4865"/>
          <a:stretch>
            <a:fillRect/>
          </a:stretch>
        </p:blipFill>
        <p:spPr bwMode="auto">
          <a:xfrm>
            <a:off x="5334000" y="2667000"/>
            <a:ext cx="279908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emo spindle.png"/>
          <p:cNvPicPr>
            <a:picLocks noChangeAspect="1"/>
          </p:cNvPicPr>
          <p:nvPr/>
        </p:nvPicPr>
        <p:blipFill>
          <a:blip r:embed="rId3" cstate="print"/>
          <a:srcRect l="34701" t="2287" r="32649" b="10802"/>
          <a:stretch>
            <a:fillRect/>
          </a:stretch>
        </p:blipFill>
        <p:spPr>
          <a:xfrm>
            <a:off x="3276600" y="3962400"/>
            <a:ext cx="1732547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Software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Sketchup</a:t>
            </a:r>
            <a:endParaRPr lang="en-US" dirty="0" smtClean="0"/>
          </a:p>
          <a:p>
            <a:pPr lvl="1"/>
            <a:r>
              <a:rPr lang="en-US" dirty="0" smtClean="0"/>
              <a:t>Free Version </a:t>
            </a:r>
          </a:p>
          <a:p>
            <a:pPr lvl="2"/>
            <a:r>
              <a:rPr lang="en-US" dirty="0" smtClean="0"/>
              <a:t>Works well for most hobbyist</a:t>
            </a:r>
          </a:p>
          <a:p>
            <a:pPr lvl="2"/>
            <a:r>
              <a:rPr lang="en-US" dirty="0" smtClean="0"/>
              <a:t>Downloads from  the Internet</a:t>
            </a:r>
          </a:p>
          <a:p>
            <a:pPr lvl="1"/>
            <a:r>
              <a:rPr lang="en-US" dirty="0" smtClean="0"/>
              <a:t>Pro Version: $495	</a:t>
            </a:r>
          </a:p>
          <a:p>
            <a:pPr lvl="2"/>
            <a:r>
              <a:rPr lang="en-US" dirty="0" smtClean="0"/>
              <a:t>More features (Cad-Cam interfaces)</a:t>
            </a:r>
          </a:p>
          <a:p>
            <a:pPr lvl="2"/>
            <a:r>
              <a:rPr lang="en-US" dirty="0" smtClean="0"/>
              <a:t>Better Support 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Turbo-Cad Deluxe 21</a:t>
            </a:r>
          </a:p>
          <a:p>
            <a:pPr lvl="1"/>
            <a:r>
              <a:rPr lang="en-US" dirty="0" smtClean="0"/>
              <a:t>Cost $129</a:t>
            </a:r>
          </a:p>
          <a:p>
            <a:pPr lvl="2"/>
            <a:r>
              <a:rPr lang="en-US" dirty="0" smtClean="0"/>
              <a:t>Primarily a drafting tool</a:t>
            </a:r>
          </a:p>
          <a:p>
            <a:pPr lvl="2"/>
            <a:r>
              <a:rPr lang="en-US" dirty="0" smtClean="0"/>
              <a:t>Easy and Accurate for 2-D</a:t>
            </a:r>
          </a:p>
          <a:p>
            <a:pPr lvl="2"/>
            <a:r>
              <a:rPr lang="en-US" dirty="0" smtClean="0"/>
              <a:t>Full Range of Features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Pros &amp; Cons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SketchUp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Great for 3-D Visualization</a:t>
            </a:r>
          </a:p>
          <a:p>
            <a:pPr lvl="1"/>
            <a:r>
              <a:rPr lang="en-US" dirty="0" smtClean="0"/>
              <a:t>Good for  Stick &amp; Panel</a:t>
            </a:r>
          </a:p>
          <a:p>
            <a:pPr lvl="1"/>
            <a:r>
              <a:rPr lang="en-US" dirty="0" smtClean="0"/>
              <a:t>Free</a:t>
            </a:r>
          </a:p>
          <a:p>
            <a:pPr lvl="1"/>
            <a:r>
              <a:rPr lang="en-US" dirty="0" smtClean="0"/>
              <a:t>Inference Points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Takes time to learn controls</a:t>
            </a:r>
          </a:p>
          <a:p>
            <a:pPr lvl="1"/>
            <a:r>
              <a:rPr lang="en-US" dirty="0" smtClean="0"/>
              <a:t>Drawing orientation difficult</a:t>
            </a:r>
          </a:p>
          <a:p>
            <a:pPr lvl="1"/>
            <a:r>
              <a:rPr lang="en-US" dirty="0" smtClean="0"/>
              <a:t>Hard to position objects</a:t>
            </a:r>
          </a:p>
          <a:p>
            <a:pPr lvl="1"/>
            <a:r>
              <a:rPr lang="en-US" dirty="0" smtClean="0"/>
              <a:t>Limited drawing tools</a:t>
            </a:r>
          </a:p>
          <a:p>
            <a:pPr lvl="1"/>
            <a:r>
              <a:rPr lang="en-US" dirty="0" smtClean="0"/>
              <a:t>Precision difficult</a:t>
            </a:r>
          </a:p>
          <a:p>
            <a:pPr lvl="1"/>
            <a:r>
              <a:rPr lang="en-US" dirty="0" smtClean="0"/>
              <a:t>Printing options limited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TurboCad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Excellent precision, Snap to Grid</a:t>
            </a:r>
          </a:p>
          <a:p>
            <a:pPr lvl="1"/>
            <a:r>
              <a:rPr lang="en-US" dirty="0" smtClean="0"/>
              <a:t>Easy to use</a:t>
            </a:r>
          </a:p>
          <a:p>
            <a:pPr lvl="1"/>
            <a:r>
              <a:rPr lang="en-US" dirty="0" smtClean="0"/>
              <a:t>Full range of drawing tools</a:t>
            </a:r>
          </a:p>
          <a:p>
            <a:pPr lvl="1"/>
            <a:r>
              <a:rPr lang="en-US" dirty="0" smtClean="0"/>
              <a:t>Good import/export options</a:t>
            </a:r>
          </a:p>
          <a:p>
            <a:pPr lvl="1"/>
            <a:r>
              <a:rPr lang="en-US" dirty="0" smtClean="0"/>
              <a:t>Excellent print controls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Costs $129</a:t>
            </a:r>
          </a:p>
          <a:p>
            <a:pPr lvl="1"/>
            <a:r>
              <a:rPr lang="en-US" dirty="0" smtClean="0"/>
              <a:t>No 3-D</a:t>
            </a:r>
          </a:p>
          <a:p>
            <a:pPr lvl="1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/>
          <a:lstStyle/>
          <a:p>
            <a:r>
              <a:rPr lang="en-US" dirty="0" smtClean="0"/>
              <a:t>SketchUp Demo</a:t>
            </a:r>
            <a:endParaRPr lang="en-US" dirty="0"/>
          </a:p>
        </p:txBody>
      </p:sp>
      <p:pic>
        <p:nvPicPr>
          <p:cNvPr id="4" name="Content Placeholder 3" descr="https://encrypted-tbn2.gstatic.com/images?q=tbn:ANd9GcQFYZdhetBJIcVFnO3TP71SRt1xMs1wdr_-jruwYJv39mITpEfXLxZMrUy0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200400"/>
            <a:ext cx="27622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demo ch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2362200"/>
            <a:ext cx="3475254" cy="344805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Small Round Cherry Table</a:t>
            </a:r>
            <a:br>
              <a:rPr lang="en-US" dirty="0" smtClean="0"/>
            </a:br>
            <a:r>
              <a:rPr lang="en-US" dirty="0" smtClean="0"/>
              <a:t>What If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Sketchup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TurboCad</a:t>
            </a:r>
            <a:endParaRPr lang="en-US" dirty="0"/>
          </a:p>
        </p:txBody>
      </p:sp>
      <p:pic>
        <p:nvPicPr>
          <p:cNvPr id="6" name="Picture 5" descr="cherry table from Sketchup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2209800"/>
            <a:ext cx="2971800" cy="3739398"/>
          </a:xfrm>
          <a:prstGeom prst="rect">
            <a:avLst/>
          </a:prstGeom>
        </p:spPr>
      </p:pic>
      <p:pic>
        <p:nvPicPr>
          <p:cNvPr id="9" name="Picture 8" descr="Small Cherry Side Table TurboC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2209800"/>
            <a:ext cx="4978400" cy="3733800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Sketchup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Sketch Up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Download</a:t>
            </a:r>
          </a:p>
          <a:p>
            <a:pPr lvl="1"/>
            <a:r>
              <a:rPr lang="en-US" dirty="0" smtClean="0">
                <a:hlinkClick r:id="rId2"/>
              </a:rPr>
              <a:t>http://www.sketchup.com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Help &amp; Training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://www.sketchup.com/learn/videos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https://3dwarehouse.sketchup.com/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Complimentary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Y</a:t>
            </a:r>
            <a:r>
              <a:rPr lang="en-US" dirty="0" smtClean="0"/>
              <a:t>ouTube</a:t>
            </a:r>
            <a:endParaRPr lang="en-US" dirty="0" smtClean="0"/>
          </a:p>
          <a:p>
            <a:r>
              <a:rPr lang="en-US" dirty="0" smtClean="0"/>
              <a:t>Libraries</a:t>
            </a:r>
          </a:p>
          <a:p>
            <a:pPr lvl="1"/>
            <a:r>
              <a:rPr lang="en-US" dirty="0" smtClean="0"/>
              <a:t>Fine </a:t>
            </a:r>
            <a:r>
              <a:rPr lang="en-US" dirty="0" smtClean="0"/>
              <a:t>Woodworking </a:t>
            </a:r>
          </a:p>
          <a:p>
            <a:pPr lvl="1"/>
            <a:r>
              <a:rPr lang="en-US" dirty="0" smtClean="0"/>
              <a:t>Wood </a:t>
            </a:r>
            <a:r>
              <a:rPr lang="en-US" dirty="0" smtClean="0"/>
              <a:t>Magazine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1B520-224F-4CE6-99A6-A45092A8A89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281</Words>
  <Application>Microsoft Office PowerPoint</Application>
  <PresentationFormat>On-screen Show (4:3)</PresentationFormat>
  <Paragraphs>100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Design Software For Woodworking</vt:lpstr>
      <vt:lpstr>Goals:  </vt:lpstr>
      <vt:lpstr>Woodworking Software</vt:lpstr>
      <vt:lpstr>SketchUp Demo</vt:lpstr>
      <vt:lpstr>Software Overview</vt:lpstr>
      <vt:lpstr>Software Pros &amp; Cons</vt:lpstr>
      <vt:lpstr>SketchUp Demo</vt:lpstr>
      <vt:lpstr>Small Round Cherry Table What If</vt:lpstr>
      <vt:lpstr>Sketchup Resources</vt:lpstr>
      <vt:lpstr>Discussion &amp; Question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Design Software</dc:title>
  <dc:creator>Richard Hoffmann</dc:creator>
  <cp:lastModifiedBy>Richard Hoffmann</cp:lastModifiedBy>
  <cp:revision>83</cp:revision>
  <dcterms:created xsi:type="dcterms:W3CDTF">2014-04-04T15:27:28Z</dcterms:created>
  <dcterms:modified xsi:type="dcterms:W3CDTF">2014-04-28T00:01:21Z</dcterms:modified>
</cp:coreProperties>
</file>